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4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9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50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9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32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3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2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53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03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72EC-B256-453C-A9B6-12F1E147246A}" type="datetimeFigureOut">
              <a:rPr lang="de-DE" smtClean="0"/>
              <a:t>09.06.2015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A2D6-C4D6-4022-84F8-76B2C00CD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4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zu Punkt 1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Umleitung Saale-Radweg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Beginn Umleitung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Richtung Saalfeld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hier geradeaus weiter fahren, Überfahrt Mauerkrone gesperrt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8225"/>
            <a:ext cx="4040188" cy="2704588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</a:t>
            </a:r>
            <a:r>
              <a:rPr lang="de-DE" dirty="0" smtClean="0"/>
              <a:t>nde Umleitung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Richtung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Hohenwartestausee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nach links auf den Radweg wechseln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7693"/>
            <a:ext cx="4041775" cy="2705651"/>
          </a:xfrm>
        </p:spPr>
      </p:pic>
    </p:spTree>
    <p:extLst>
      <p:ext uri="{BB962C8B-B14F-4D97-AF65-F5344CB8AC3E}">
        <p14:creationId xmlns:p14="http://schemas.microsoft.com/office/powerpoint/2010/main" val="5628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zu Punkt 2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Umleitung Saale-Radweg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Richtung Saalfeld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/>
              <a:t>Messwehrsteg „Saale/Kaulsdorf“ Überfahrt gesperrt</a:t>
            </a:r>
            <a:endParaRPr lang="de-DE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8225"/>
            <a:ext cx="4040187" cy="2704588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Richtung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Hohenwartestausee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Messwehrsteg „Saale/Kaulsdorf“</a:t>
            </a:r>
            <a:br>
              <a:rPr lang="de-DE" dirty="0" smtClean="0"/>
            </a:br>
            <a:r>
              <a:rPr lang="de-DE" dirty="0" smtClean="0"/>
              <a:t>Überfahrt gesperrt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7693"/>
            <a:ext cx="4041774" cy="2705651"/>
          </a:xfrm>
        </p:spPr>
      </p:pic>
    </p:spTree>
    <p:extLst>
      <p:ext uri="{BB962C8B-B14F-4D97-AF65-F5344CB8AC3E}">
        <p14:creationId xmlns:p14="http://schemas.microsoft.com/office/powerpoint/2010/main" val="356102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zu Punkt 3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Umleitung Saale-Radweg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136815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Richtung Saalfeld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kurz nach Ortseingang Kaulsdorf, hier links abbiegen Richtung B 85,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Vorsicht</a:t>
            </a:r>
            <a:r>
              <a:rPr lang="de-DE" dirty="0" smtClean="0"/>
              <a:t> wechselseitige Fahrbahnsperre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98225"/>
            <a:ext cx="2818656" cy="1886869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185791" cy="1800200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Richtung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err="1" smtClean="0">
                <a:solidFill>
                  <a:srgbClr val="FF0000"/>
                </a:solidFill>
              </a:rPr>
              <a:t>Hohenwartestausee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am Ende des kleinen Weges rechts abbiegen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Vorsicht</a:t>
            </a:r>
            <a:r>
              <a:rPr lang="de-DE" sz="2000" dirty="0" smtClean="0"/>
              <a:t> wechselseitige Fahrbahnsperre</a:t>
            </a:r>
            <a:endParaRPr lang="de-DE" sz="20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2952328" cy="1976351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26179"/>
            <a:ext cx="3096344" cy="20727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50323"/>
            <a:ext cx="3096344" cy="2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4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zu Punkt 4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Umleitung Saale-Radweg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Richtung Saalfeld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nach links abbiegen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Achtung</a:t>
            </a:r>
            <a:r>
              <a:rPr lang="de-DE" dirty="0" smtClean="0"/>
              <a:t> B 85 Querung hier oder nach der Saalebrücke erforderlich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8225"/>
            <a:ext cx="4040187" cy="2704588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Richtung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Hohenwartestausee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nach Querung der Saalebrücke rechts abbiegen und Weg folgen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7693"/>
            <a:ext cx="4041774" cy="2705651"/>
          </a:xfrm>
        </p:spPr>
      </p:pic>
    </p:spTree>
    <p:extLst>
      <p:ext uri="{BB962C8B-B14F-4D97-AF65-F5344CB8AC3E}">
        <p14:creationId xmlns:p14="http://schemas.microsoft.com/office/powerpoint/2010/main" val="24726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zu Punkt 5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Umleitung Saale-Radweg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Ende Umleitung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Richtung Saalfeld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nach Saalebrücke am VW Autohaus rechts über die Bahnschranken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8225"/>
            <a:ext cx="4040187" cy="2704588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89388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Beginn Umleitung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Richtung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Hohenwartestausee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nach den Bahnschranken, links über die Saalebrücke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Achtung</a:t>
            </a:r>
            <a:r>
              <a:rPr lang="de-DE" dirty="0" smtClean="0"/>
              <a:t> Querung B85 hier oder nach der Brücke möglich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041774" cy="2705651"/>
          </a:xfrm>
        </p:spPr>
      </p:pic>
    </p:spTree>
    <p:extLst>
      <p:ext uri="{BB962C8B-B14F-4D97-AF65-F5344CB8AC3E}">
        <p14:creationId xmlns:p14="http://schemas.microsoft.com/office/powerpoint/2010/main" val="9358894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Bilder zu Punkt 1  Umleitung Saale-Radweg</vt:lpstr>
      <vt:lpstr>Bilder zu Punkt 2  Umleitung Saale-Radweg</vt:lpstr>
      <vt:lpstr>Bilder zu Punkt 3 Umleitung Saale-Radweg</vt:lpstr>
      <vt:lpstr>Bilder zu Punkt 4 Umleitung Saale-Radweg</vt:lpstr>
      <vt:lpstr>Bilder zu Punkt 5  Umleitung Saale-Radweg</vt:lpstr>
    </vt:vector>
  </TitlesOfParts>
  <Company>Vattenfall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zu Punkt 1  Umleitung Saale-Radweg</dc:title>
  <dc:creator>Schubert Thomas (CG-GHR)</dc:creator>
  <cp:lastModifiedBy>NNL Poststelle Schiefergebirge</cp:lastModifiedBy>
  <cp:revision>6</cp:revision>
  <dcterms:created xsi:type="dcterms:W3CDTF">2015-06-02T08:38:56Z</dcterms:created>
  <dcterms:modified xsi:type="dcterms:W3CDTF">2015-06-09T07:45:37Z</dcterms:modified>
</cp:coreProperties>
</file>